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5E5D9A82-146F-4508-8A95-3235FB062924}" type="datetimeFigureOut">
              <a:rPr lang="en-US" smtClean="0"/>
              <a:t>5/31/2020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D8E5C66B-5F21-41F3-BC58-3E998BF0A589}" type="slidenum">
              <a:rPr lang="en-US" smtClean="0"/>
              <a:t>‹#›</a:t>
            </a:fld>
            <a:endParaRPr lang="en-US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902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9A82-146F-4508-8A95-3235FB062924}" type="datetimeFigureOut">
              <a:rPr lang="en-US" smtClean="0"/>
              <a:t>5/31/2020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5C66B-5F21-41F3-BC58-3E998BF0A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951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E5D9A82-146F-4508-8A95-3235FB062924}" type="datetimeFigureOut">
              <a:rPr lang="en-US" smtClean="0"/>
              <a:t>5/31/2020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8E5C66B-5F21-41F3-BC58-3E998BF0A58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6179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9A82-146F-4508-8A95-3235FB062924}" type="datetimeFigureOut">
              <a:rPr lang="en-US" smtClean="0"/>
              <a:t>5/31/2020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5C66B-5F21-41F3-BC58-3E998BF0A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588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9A82-146F-4508-8A95-3235FB062924}" type="datetimeFigureOut">
              <a:rPr lang="en-US" smtClean="0"/>
              <a:t>5/31/2020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5C66B-5F21-41F3-BC58-3E998BF0A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49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9A82-146F-4508-8A95-3235FB062924}" type="datetimeFigureOut">
              <a:rPr lang="en-US" smtClean="0"/>
              <a:t>5/31/2020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5C66B-5F21-41F3-BC58-3E998BF0A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878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9A82-146F-4508-8A95-3235FB062924}" type="datetimeFigureOut">
              <a:rPr lang="en-US" smtClean="0"/>
              <a:t>5/31/2020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5C66B-5F21-41F3-BC58-3E998BF0A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028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5E5D9A82-146F-4508-8A95-3235FB062924}" type="datetimeFigureOut">
              <a:rPr lang="en-US" smtClean="0"/>
              <a:t>5/31/2020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D8E5C66B-5F21-41F3-BC58-3E998BF0A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9912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5E5D9A82-146F-4508-8A95-3235FB062924}" type="datetimeFigureOut">
              <a:rPr lang="en-US" smtClean="0"/>
              <a:t>5/31/2020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D8E5C66B-5F21-41F3-BC58-3E998BF0A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994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9A82-146F-4508-8A95-3235FB062924}" type="datetimeFigureOut">
              <a:rPr lang="en-US" smtClean="0"/>
              <a:t>5/31/2020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5C66B-5F21-41F3-BC58-3E998BF0A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95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5E5D9A82-146F-4508-8A95-3235FB062924}" type="datetimeFigureOut">
              <a:rPr lang="en-US" smtClean="0"/>
              <a:t>5/31/2020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D8E5C66B-5F21-41F3-BC58-3E998BF0A58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206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5E5D9A82-146F-4508-8A95-3235FB062924}" type="datetimeFigureOut">
              <a:rPr lang="en-US" smtClean="0"/>
              <a:t>5/31/2020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8E5C66B-5F21-41F3-BC58-3E998BF0A58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8916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CONTROL OF GENETIC ENGINEERING BY LAW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423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Aim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determine why the genetic engineering  be control in response </a:t>
            </a:r>
            <a:r>
              <a:rPr lang="en-US"/>
              <a:t>to it’s effects </a:t>
            </a:r>
            <a:r>
              <a:rPr lang="en-US" dirty="0"/>
              <a:t>that might pose or bring unpredicted threats on the environment together with human life.</a:t>
            </a:r>
          </a:p>
          <a:p>
            <a:r>
              <a:rPr lang="en-US" dirty="0"/>
              <a:t>Help to understand the threats which are compensated by the important medication and both environmental and agricultural benefits.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141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Objectives.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determine the fundamental factors that lead the genetic engineering technology to be controlled by law.</a:t>
            </a:r>
          </a:p>
          <a:p>
            <a:r>
              <a:rPr lang="en-US" dirty="0"/>
              <a:t>To determine the impacts of law applied to control genetic engineering.</a:t>
            </a:r>
          </a:p>
          <a:p>
            <a:r>
              <a:rPr lang="en-US" dirty="0"/>
              <a:t>To identify the beneficial values of these laws in controlling genetic engineering technologies.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863982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Feathered</Template>
  <TotalTime>62</TotalTime>
  <Words>99</Words>
  <Application>Microsoft Office PowerPoint</Application>
  <PresentationFormat>Widescreen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Calibri</vt:lpstr>
      <vt:lpstr>Century Schoolbook</vt:lpstr>
      <vt:lpstr>Corbel</vt:lpstr>
      <vt:lpstr>Feathered</vt:lpstr>
      <vt:lpstr>CONTROL OF GENETIC ENGINEERING BY LAW </vt:lpstr>
      <vt:lpstr>Aim </vt:lpstr>
      <vt:lpstr>Objectives.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CONTROL OF GENETIC ENGINEERING BY LAW</dc:title>
  <dc:creator>Ldyia Ochieng</dc:creator>
  <cp:lastModifiedBy>user</cp:lastModifiedBy>
  <cp:revision>2</cp:revision>
  <dcterms:created xsi:type="dcterms:W3CDTF">2020-05-31T08:35:11Z</dcterms:created>
  <dcterms:modified xsi:type="dcterms:W3CDTF">2020-05-31T11:11:09Z</dcterms:modified>
</cp:coreProperties>
</file>